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8" r:id="rId2"/>
    <p:sldId id="264" r:id="rId3"/>
    <p:sldId id="259" r:id="rId4"/>
    <p:sldId id="265" r:id="rId5"/>
    <p:sldId id="257" r:id="rId6"/>
    <p:sldId id="263" r:id="rId7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53" d="100"/>
          <a:sy n="53" d="100"/>
        </p:scale>
        <p:origin x="834" y="2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1/30/2026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9364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1/30/2026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390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1/30/2026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548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865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1/30/2026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347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1/30/2026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726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1/30/2026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061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1/30/2026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933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1/30/2026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581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1/30/2026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748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1/30/2026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248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1/30/2026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361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1/30/2026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466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1124526" y="5512216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清掃済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F078E5C-68F2-EF8F-F1F8-BC42B2A33425}"/>
              </a:ext>
            </a:extLst>
          </p:cNvPr>
          <p:cNvSpPr txBox="1"/>
          <p:nvPr/>
        </p:nvSpPr>
        <p:spPr>
          <a:xfrm rot="10800000">
            <a:off x="1124526" y="2610465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清掃済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25828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0EAC9D-794D-8DAF-0859-961655C7D0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8F549E05-3A3A-7B3B-5E6F-C05B487CE433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A7EB29F7-06DB-FCD7-85D4-E4BAE17A2924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3C2EC193-0463-DD86-F831-76FA4BE7127E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6C362023-4572-0B6D-C1A2-8D72CF967827}"/>
              </a:ext>
            </a:extLst>
          </p:cNvPr>
          <p:cNvSpPr txBox="1"/>
          <p:nvPr/>
        </p:nvSpPr>
        <p:spPr>
          <a:xfrm>
            <a:off x="1124526" y="5512216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清掃済</a:t>
            </a:r>
            <a:endParaRPr lang="en-US" altLang="ja-JP" sz="11500" b="1" i="0" dirty="0">
              <a:solidFill>
                <a:srgbClr val="FF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02B5FF0-C87C-3D19-86E5-719AFBAA2454}"/>
              </a:ext>
            </a:extLst>
          </p:cNvPr>
          <p:cNvSpPr txBox="1"/>
          <p:nvPr/>
        </p:nvSpPr>
        <p:spPr>
          <a:xfrm rot="10800000">
            <a:off x="1124526" y="2610465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清掃済</a:t>
            </a:r>
            <a:endParaRPr lang="en-US" altLang="ja-JP" sz="11500" b="1" i="0" dirty="0">
              <a:solidFill>
                <a:srgbClr val="FF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040740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2380442" y="5450677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清掃済</a:t>
            </a:r>
            <a:endParaRPr lang="en-US" altLang="ja-JP" sz="96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CEB448BB-008C-2CD7-D1F1-99E3B838DFEC}"/>
              </a:ext>
            </a:extLst>
          </p:cNvPr>
          <p:cNvSpPr txBox="1"/>
          <p:nvPr/>
        </p:nvSpPr>
        <p:spPr>
          <a:xfrm rot="10800000">
            <a:off x="599572" y="2885663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清掃済</a:t>
            </a:r>
            <a:endParaRPr lang="en-US" altLang="ja-JP" sz="96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8" name="フリーフォーム: 図形 37">
            <a:extLst>
              <a:ext uri="{FF2B5EF4-FFF2-40B4-BE49-F238E27FC236}">
                <a16:creationId xmlns:a16="http://schemas.microsoft.com/office/drawing/2014/main" id="{A441BE04-6DC0-1FFE-216E-6DEE5DE776BA}"/>
              </a:ext>
            </a:extLst>
          </p:cNvPr>
          <p:cNvSpPr/>
          <p:nvPr/>
        </p:nvSpPr>
        <p:spPr>
          <a:xfrm>
            <a:off x="599571" y="5275554"/>
            <a:ext cx="1651032" cy="1651030"/>
          </a:xfrm>
          <a:custGeom>
            <a:avLst/>
            <a:gdLst>
              <a:gd name="csX0" fmla="*/ 1373650 w 1651032"/>
              <a:gd name="csY0" fmla="*/ 345010 h 1651030"/>
              <a:gd name="csX1" fmla="*/ 1467436 w 1651032"/>
              <a:gd name="csY1" fmla="*/ 383858 h 1651030"/>
              <a:gd name="csX2" fmla="*/ 1467436 w 1651032"/>
              <a:gd name="csY2" fmla="*/ 571433 h 1651030"/>
              <a:gd name="csX3" fmla="*/ 771695 w 1651032"/>
              <a:gd name="csY3" fmla="*/ 1267172 h 1651030"/>
              <a:gd name="csX4" fmla="*/ 584120 w 1651032"/>
              <a:gd name="csY4" fmla="*/ 1267172 h 1651030"/>
              <a:gd name="csX5" fmla="*/ 582316 w 1651032"/>
              <a:gd name="csY5" fmla="*/ 1264455 h 1651030"/>
              <a:gd name="csX6" fmla="*/ 576029 w 1651032"/>
              <a:gd name="csY6" fmla="*/ 1260279 h 1651030"/>
              <a:gd name="csX7" fmla="*/ 183595 w 1651032"/>
              <a:gd name="csY7" fmla="*/ 867846 h 1651030"/>
              <a:gd name="csX8" fmla="*/ 183595 w 1651032"/>
              <a:gd name="csY8" fmla="*/ 680272 h 1651030"/>
              <a:gd name="csX9" fmla="*/ 371169 w 1651032"/>
              <a:gd name="csY9" fmla="*/ 680272 h 1651030"/>
              <a:gd name="csX10" fmla="*/ 677308 w 1651032"/>
              <a:gd name="csY10" fmla="*/ 986410 h 1651030"/>
              <a:gd name="csX11" fmla="*/ 1279862 w 1651032"/>
              <a:gd name="csY11" fmla="*/ 383858 h 1651030"/>
              <a:gd name="csX12" fmla="*/ 1373650 w 1651032"/>
              <a:gd name="csY12" fmla="*/ 345010 h 1651030"/>
              <a:gd name="csX13" fmla="*/ 184175 w 1651032"/>
              <a:gd name="csY13" fmla="*/ 83172 h 1651030"/>
              <a:gd name="csX14" fmla="*/ 83172 w 1651032"/>
              <a:gd name="csY14" fmla="*/ 184175 h 1651030"/>
              <a:gd name="csX15" fmla="*/ 83172 w 1651032"/>
              <a:gd name="csY15" fmla="*/ 1466854 h 1651030"/>
              <a:gd name="csX16" fmla="*/ 184175 w 1651032"/>
              <a:gd name="csY16" fmla="*/ 1567857 h 1651030"/>
              <a:gd name="csX17" fmla="*/ 1466856 w 1651032"/>
              <a:gd name="csY17" fmla="*/ 1567857 h 1651030"/>
              <a:gd name="csX18" fmla="*/ 1567859 w 1651032"/>
              <a:gd name="csY18" fmla="*/ 1466854 h 1651030"/>
              <a:gd name="csX19" fmla="*/ 1567859 w 1651032"/>
              <a:gd name="csY19" fmla="*/ 184175 h 1651030"/>
              <a:gd name="csX20" fmla="*/ 1466856 w 1651032"/>
              <a:gd name="csY20" fmla="*/ 83172 h 1651030"/>
              <a:gd name="csX21" fmla="*/ 183314 w 1651032"/>
              <a:gd name="csY21" fmla="*/ 0 h 1651030"/>
              <a:gd name="csX22" fmla="*/ 1467718 w 1651032"/>
              <a:gd name="csY22" fmla="*/ 0 h 1651030"/>
              <a:gd name="csX23" fmla="*/ 1651032 w 1651032"/>
              <a:gd name="csY23" fmla="*/ 183314 h 1651030"/>
              <a:gd name="csX24" fmla="*/ 1651032 w 1651032"/>
              <a:gd name="csY24" fmla="*/ 1467716 h 1651030"/>
              <a:gd name="csX25" fmla="*/ 1467718 w 1651032"/>
              <a:gd name="csY25" fmla="*/ 1651030 h 1651030"/>
              <a:gd name="csX26" fmla="*/ 183314 w 1651032"/>
              <a:gd name="csY26" fmla="*/ 1651030 h 1651030"/>
              <a:gd name="csX27" fmla="*/ 0 w 1651032"/>
              <a:gd name="csY27" fmla="*/ 1467716 h 1651030"/>
              <a:gd name="csX28" fmla="*/ 0 w 1651032"/>
              <a:gd name="csY28" fmla="*/ 183314 h 1651030"/>
              <a:gd name="csX29" fmla="*/ 183314 w 1651032"/>
              <a:gd name="csY29" fmla="*/ 0 h 16510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</a:cxnLst>
            <a:rect l="l" t="t" r="r" b="b"/>
            <a:pathLst>
              <a:path w="1651032" h="1651030">
                <a:moveTo>
                  <a:pt x="1373650" y="345010"/>
                </a:moveTo>
                <a:cubicBezTo>
                  <a:pt x="1407593" y="345010"/>
                  <a:pt x="1441538" y="357960"/>
                  <a:pt x="1467436" y="383858"/>
                </a:cubicBezTo>
                <a:cubicBezTo>
                  <a:pt x="1519233" y="435655"/>
                  <a:pt x="1519233" y="519635"/>
                  <a:pt x="1467436" y="571433"/>
                </a:cubicBezTo>
                <a:lnTo>
                  <a:pt x="771695" y="1267172"/>
                </a:lnTo>
                <a:cubicBezTo>
                  <a:pt x="719897" y="1318969"/>
                  <a:pt x="635919" y="1318969"/>
                  <a:pt x="584120" y="1267172"/>
                </a:cubicBezTo>
                <a:lnTo>
                  <a:pt x="582316" y="1264455"/>
                </a:lnTo>
                <a:lnTo>
                  <a:pt x="576029" y="1260279"/>
                </a:lnTo>
                <a:lnTo>
                  <a:pt x="183595" y="867846"/>
                </a:lnTo>
                <a:cubicBezTo>
                  <a:pt x="131798" y="816048"/>
                  <a:pt x="131798" y="732069"/>
                  <a:pt x="183595" y="680272"/>
                </a:cubicBezTo>
                <a:cubicBezTo>
                  <a:pt x="235392" y="628475"/>
                  <a:pt x="319372" y="628475"/>
                  <a:pt x="371169" y="680272"/>
                </a:cubicBezTo>
                <a:lnTo>
                  <a:pt x="677308" y="986410"/>
                </a:lnTo>
                <a:lnTo>
                  <a:pt x="1279862" y="383858"/>
                </a:lnTo>
                <a:cubicBezTo>
                  <a:pt x="1305761" y="357959"/>
                  <a:pt x="1339705" y="345010"/>
                  <a:pt x="1373650" y="345010"/>
                </a:cubicBezTo>
                <a:close/>
                <a:moveTo>
                  <a:pt x="184175" y="83172"/>
                </a:moveTo>
                <a:cubicBezTo>
                  <a:pt x="128393" y="83172"/>
                  <a:pt x="83172" y="128393"/>
                  <a:pt x="83172" y="184175"/>
                </a:cubicBezTo>
                <a:lnTo>
                  <a:pt x="83172" y="1466854"/>
                </a:lnTo>
                <a:cubicBezTo>
                  <a:pt x="83172" y="1522636"/>
                  <a:pt x="128393" y="1567857"/>
                  <a:pt x="184175" y="1567857"/>
                </a:cubicBezTo>
                <a:lnTo>
                  <a:pt x="1466856" y="1567857"/>
                </a:lnTo>
                <a:cubicBezTo>
                  <a:pt x="1522638" y="1567857"/>
                  <a:pt x="1567859" y="1522636"/>
                  <a:pt x="1567859" y="1466854"/>
                </a:cubicBezTo>
                <a:lnTo>
                  <a:pt x="1567859" y="184175"/>
                </a:lnTo>
                <a:cubicBezTo>
                  <a:pt x="1567859" y="128393"/>
                  <a:pt x="1522638" y="83172"/>
                  <a:pt x="1466856" y="83172"/>
                </a:cubicBezTo>
                <a:close/>
                <a:moveTo>
                  <a:pt x="183314" y="0"/>
                </a:moveTo>
                <a:lnTo>
                  <a:pt x="1467718" y="0"/>
                </a:lnTo>
                <a:cubicBezTo>
                  <a:pt x="1568960" y="0"/>
                  <a:pt x="1651032" y="82072"/>
                  <a:pt x="1651032" y="183314"/>
                </a:cubicBezTo>
                <a:lnTo>
                  <a:pt x="1651032" y="1467716"/>
                </a:lnTo>
                <a:cubicBezTo>
                  <a:pt x="1651032" y="1568958"/>
                  <a:pt x="1568960" y="1651030"/>
                  <a:pt x="1467718" y="1651030"/>
                </a:cubicBezTo>
                <a:lnTo>
                  <a:pt x="183314" y="1651030"/>
                </a:lnTo>
                <a:cubicBezTo>
                  <a:pt x="82072" y="1651030"/>
                  <a:pt x="0" y="1568958"/>
                  <a:pt x="0" y="1467716"/>
                </a:cubicBezTo>
                <a:lnTo>
                  <a:pt x="0" y="183314"/>
                </a:lnTo>
                <a:cubicBezTo>
                  <a:pt x="0" y="82072"/>
                  <a:pt x="82072" y="0"/>
                  <a:pt x="183314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9" name="フリーフォーム: 図形 38">
            <a:extLst>
              <a:ext uri="{FF2B5EF4-FFF2-40B4-BE49-F238E27FC236}">
                <a16:creationId xmlns:a16="http://schemas.microsoft.com/office/drawing/2014/main" id="{E28F181A-8F0E-1B1A-7878-B6165AFA78FD}"/>
              </a:ext>
            </a:extLst>
          </p:cNvPr>
          <p:cNvSpPr/>
          <p:nvPr/>
        </p:nvSpPr>
        <p:spPr>
          <a:xfrm rot="10800000">
            <a:off x="4607396" y="2979417"/>
            <a:ext cx="1651032" cy="1651030"/>
          </a:xfrm>
          <a:custGeom>
            <a:avLst/>
            <a:gdLst>
              <a:gd name="csX0" fmla="*/ 1373650 w 1651032"/>
              <a:gd name="csY0" fmla="*/ 345010 h 1651030"/>
              <a:gd name="csX1" fmla="*/ 1467436 w 1651032"/>
              <a:gd name="csY1" fmla="*/ 383858 h 1651030"/>
              <a:gd name="csX2" fmla="*/ 1467436 w 1651032"/>
              <a:gd name="csY2" fmla="*/ 571433 h 1651030"/>
              <a:gd name="csX3" fmla="*/ 771695 w 1651032"/>
              <a:gd name="csY3" fmla="*/ 1267172 h 1651030"/>
              <a:gd name="csX4" fmla="*/ 584120 w 1651032"/>
              <a:gd name="csY4" fmla="*/ 1267172 h 1651030"/>
              <a:gd name="csX5" fmla="*/ 582316 w 1651032"/>
              <a:gd name="csY5" fmla="*/ 1264455 h 1651030"/>
              <a:gd name="csX6" fmla="*/ 576029 w 1651032"/>
              <a:gd name="csY6" fmla="*/ 1260279 h 1651030"/>
              <a:gd name="csX7" fmla="*/ 183595 w 1651032"/>
              <a:gd name="csY7" fmla="*/ 867846 h 1651030"/>
              <a:gd name="csX8" fmla="*/ 183595 w 1651032"/>
              <a:gd name="csY8" fmla="*/ 680272 h 1651030"/>
              <a:gd name="csX9" fmla="*/ 371169 w 1651032"/>
              <a:gd name="csY9" fmla="*/ 680272 h 1651030"/>
              <a:gd name="csX10" fmla="*/ 677308 w 1651032"/>
              <a:gd name="csY10" fmla="*/ 986410 h 1651030"/>
              <a:gd name="csX11" fmla="*/ 1279862 w 1651032"/>
              <a:gd name="csY11" fmla="*/ 383858 h 1651030"/>
              <a:gd name="csX12" fmla="*/ 1373650 w 1651032"/>
              <a:gd name="csY12" fmla="*/ 345010 h 1651030"/>
              <a:gd name="csX13" fmla="*/ 184175 w 1651032"/>
              <a:gd name="csY13" fmla="*/ 83172 h 1651030"/>
              <a:gd name="csX14" fmla="*/ 83172 w 1651032"/>
              <a:gd name="csY14" fmla="*/ 184175 h 1651030"/>
              <a:gd name="csX15" fmla="*/ 83172 w 1651032"/>
              <a:gd name="csY15" fmla="*/ 1466854 h 1651030"/>
              <a:gd name="csX16" fmla="*/ 184175 w 1651032"/>
              <a:gd name="csY16" fmla="*/ 1567857 h 1651030"/>
              <a:gd name="csX17" fmla="*/ 1466856 w 1651032"/>
              <a:gd name="csY17" fmla="*/ 1567857 h 1651030"/>
              <a:gd name="csX18" fmla="*/ 1567859 w 1651032"/>
              <a:gd name="csY18" fmla="*/ 1466854 h 1651030"/>
              <a:gd name="csX19" fmla="*/ 1567859 w 1651032"/>
              <a:gd name="csY19" fmla="*/ 184175 h 1651030"/>
              <a:gd name="csX20" fmla="*/ 1466856 w 1651032"/>
              <a:gd name="csY20" fmla="*/ 83172 h 1651030"/>
              <a:gd name="csX21" fmla="*/ 183314 w 1651032"/>
              <a:gd name="csY21" fmla="*/ 0 h 1651030"/>
              <a:gd name="csX22" fmla="*/ 1467718 w 1651032"/>
              <a:gd name="csY22" fmla="*/ 0 h 1651030"/>
              <a:gd name="csX23" fmla="*/ 1651032 w 1651032"/>
              <a:gd name="csY23" fmla="*/ 183314 h 1651030"/>
              <a:gd name="csX24" fmla="*/ 1651032 w 1651032"/>
              <a:gd name="csY24" fmla="*/ 1467716 h 1651030"/>
              <a:gd name="csX25" fmla="*/ 1467718 w 1651032"/>
              <a:gd name="csY25" fmla="*/ 1651030 h 1651030"/>
              <a:gd name="csX26" fmla="*/ 183314 w 1651032"/>
              <a:gd name="csY26" fmla="*/ 1651030 h 1651030"/>
              <a:gd name="csX27" fmla="*/ 0 w 1651032"/>
              <a:gd name="csY27" fmla="*/ 1467716 h 1651030"/>
              <a:gd name="csX28" fmla="*/ 0 w 1651032"/>
              <a:gd name="csY28" fmla="*/ 183314 h 1651030"/>
              <a:gd name="csX29" fmla="*/ 183314 w 1651032"/>
              <a:gd name="csY29" fmla="*/ 0 h 16510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</a:cxnLst>
            <a:rect l="l" t="t" r="r" b="b"/>
            <a:pathLst>
              <a:path w="1651032" h="1651030">
                <a:moveTo>
                  <a:pt x="1373650" y="345010"/>
                </a:moveTo>
                <a:cubicBezTo>
                  <a:pt x="1407593" y="345010"/>
                  <a:pt x="1441538" y="357960"/>
                  <a:pt x="1467436" y="383858"/>
                </a:cubicBezTo>
                <a:cubicBezTo>
                  <a:pt x="1519233" y="435655"/>
                  <a:pt x="1519233" y="519635"/>
                  <a:pt x="1467436" y="571433"/>
                </a:cubicBezTo>
                <a:lnTo>
                  <a:pt x="771695" y="1267172"/>
                </a:lnTo>
                <a:cubicBezTo>
                  <a:pt x="719897" y="1318969"/>
                  <a:pt x="635919" y="1318969"/>
                  <a:pt x="584120" y="1267172"/>
                </a:cubicBezTo>
                <a:lnTo>
                  <a:pt x="582316" y="1264455"/>
                </a:lnTo>
                <a:lnTo>
                  <a:pt x="576029" y="1260279"/>
                </a:lnTo>
                <a:lnTo>
                  <a:pt x="183595" y="867846"/>
                </a:lnTo>
                <a:cubicBezTo>
                  <a:pt x="131798" y="816048"/>
                  <a:pt x="131798" y="732069"/>
                  <a:pt x="183595" y="680272"/>
                </a:cubicBezTo>
                <a:cubicBezTo>
                  <a:pt x="235392" y="628475"/>
                  <a:pt x="319372" y="628475"/>
                  <a:pt x="371169" y="680272"/>
                </a:cubicBezTo>
                <a:lnTo>
                  <a:pt x="677308" y="986410"/>
                </a:lnTo>
                <a:lnTo>
                  <a:pt x="1279862" y="383858"/>
                </a:lnTo>
                <a:cubicBezTo>
                  <a:pt x="1305761" y="357959"/>
                  <a:pt x="1339705" y="345010"/>
                  <a:pt x="1373650" y="345010"/>
                </a:cubicBezTo>
                <a:close/>
                <a:moveTo>
                  <a:pt x="184175" y="83172"/>
                </a:moveTo>
                <a:cubicBezTo>
                  <a:pt x="128393" y="83172"/>
                  <a:pt x="83172" y="128393"/>
                  <a:pt x="83172" y="184175"/>
                </a:cubicBezTo>
                <a:lnTo>
                  <a:pt x="83172" y="1466854"/>
                </a:lnTo>
                <a:cubicBezTo>
                  <a:pt x="83172" y="1522636"/>
                  <a:pt x="128393" y="1567857"/>
                  <a:pt x="184175" y="1567857"/>
                </a:cubicBezTo>
                <a:lnTo>
                  <a:pt x="1466856" y="1567857"/>
                </a:lnTo>
                <a:cubicBezTo>
                  <a:pt x="1522638" y="1567857"/>
                  <a:pt x="1567859" y="1522636"/>
                  <a:pt x="1567859" y="1466854"/>
                </a:cubicBezTo>
                <a:lnTo>
                  <a:pt x="1567859" y="184175"/>
                </a:lnTo>
                <a:cubicBezTo>
                  <a:pt x="1567859" y="128393"/>
                  <a:pt x="1522638" y="83172"/>
                  <a:pt x="1466856" y="83172"/>
                </a:cubicBezTo>
                <a:close/>
                <a:moveTo>
                  <a:pt x="183314" y="0"/>
                </a:moveTo>
                <a:lnTo>
                  <a:pt x="1467718" y="0"/>
                </a:lnTo>
                <a:cubicBezTo>
                  <a:pt x="1568960" y="0"/>
                  <a:pt x="1651032" y="82072"/>
                  <a:pt x="1651032" y="183314"/>
                </a:cubicBezTo>
                <a:lnTo>
                  <a:pt x="1651032" y="1467716"/>
                </a:lnTo>
                <a:cubicBezTo>
                  <a:pt x="1651032" y="1568958"/>
                  <a:pt x="1568960" y="1651030"/>
                  <a:pt x="1467718" y="1651030"/>
                </a:cubicBezTo>
                <a:lnTo>
                  <a:pt x="183314" y="1651030"/>
                </a:lnTo>
                <a:cubicBezTo>
                  <a:pt x="82072" y="1651030"/>
                  <a:pt x="0" y="1568958"/>
                  <a:pt x="0" y="1467716"/>
                </a:cubicBezTo>
                <a:lnTo>
                  <a:pt x="0" y="183314"/>
                </a:lnTo>
                <a:cubicBezTo>
                  <a:pt x="0" y="82072"/>
                  <a:pt x="82072" y="0"/>
                  <a:pt x="183314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48917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FC65D2-A644-09E9-56CA-BDE2089F79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B5BE7D71-211D-8986-36DF-0511B67347AE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B1C2DAA2-B01B-96FB-31F9-0CE89D3C2E0E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D2DBB7FC-DBE2-49E7-E31D-DB211F28FCCC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361151E8-82A1-A8D0-0EF9-18B7075FB525}"/>
              </a:ext>
            </a:extLst>
          </p:cNvPr>
          <p:cNvSpPr txBox="1"/>
          <p:nvPr/>
        </p:nvSpPr>
        <p:spPr>
          <a:xfrm>
            <a:off x="2380442" y="5450677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清掃済</a:t>
            </a:r>
            <a:endParaRPr lang="en-US" altLang="ja-JP" sz="96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D99E4CD9-BB09-DA1E-E566-C799CD31FB3C}"/>
              </a:ext>
            </a:extLst>
          </p:cNvPr>
          <p:cNvSpPr txBox="1"/>
          <p:nvPr/>
        </p:nvSpPr>
        <p:spPr>
          <a:xfrm rot="10800000">
            <a:off x="599572" y="2885663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清掃済</a:t>
            </a:r>
            <a:endParaRPr lang="en-US" altLang="ja-JP" sz="96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F5AC8BFE-1E50-D90A-DB3C-3F666189F5EB}"/>
              </a:ext>
            </a:extLst>
          </p:cNvPr>
          <p:cNvGrpSpPr/>
          <p:nvPr/>
        </p:nvGrpSpPr>
        <p:grpSpPr>
          <a:xfrm>
            <a:off x="679505" y="5142280"/>
            <a:ext cx="1567717" cy="1945137"/>
            <a:chOff x="5167970" y="3528533"/>
            <a:chExt cx="1774336" cy="2201498"/>
          </a:xfrm>
          <a:solidFill>
            <a:srgbClr val="0070C0"/>
          </a:solidFill>
        </p:grpSpPr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94097D30-6B50-A252-922F-99954B866CA5}"/>
                </a:ext>
              </a:extLst>
            </p:cNvPr>
            <p:cNvSpPr/>
            <p:nvPr/>
          </p:nvSpPr>
          <p:spPr>
            <a:xfrm>
              <a:off x="5167970" y="3528533"/>
              <a:ext cx="803501" cy="2201498"/>
            </a:xfrm>
            <a:custGeom>
              <a:avLst/>
              <a:gdLst>
                <a:gd name="csX0" fmla="*/ 672066 w 803501"/>
                <a:gd name="csY0" fmla="*/ 1812679 h 2201498"/>
                <a:gd name="csX1" fmla="*/ 759063 w 803501"/>
                <a:gd name="csY1" fmla="*/ 1812679 h 2201498"/>
                <a:gd name="csX2" fmla="*/ 759063 w 803501"/>
                <a:gd name="csY2" fmla="*/ 2201498 h 2201498"/>
                <a:gd name="csX3" fmla="*/ 672066 w 803501"/>
                <a:gd name="csY3" fmla="*/ 2201498 h 2201498"/>
                <a:gd name="csX4" fmla="*/ 672066 w 803501"/>
                <a:gd name="csY4" fmla="*/ 1812679 h 2201498"/>
                <a:gd name="csX5" fmla="*/ 546539 w 803501"/>
                <a:gd name="csY5" fmla="*/ 1812679 h 2201498"/>
                <a:gd name="csX6" fmla="*/ 633536 w 803501"/>
                <a:gd name="csY6" fmla="*/ 1812679 h 2201498"/>
                <a:gd name="csX7" fmla="*/ 633536 w 803501"/>
                <a:gd name="csY7" fmla="*/ 2201498 h 2201498"/>
                <a:gd name="csX8" fmla="*/ 546539 w 803501"/>
                <a:gd name="csY8" fmla="*/ 2201498 h 2201498"/>
                <a:gd name="csX9" fmla="*/ 546539 w 803501"/>
                <a:gd name="csY9" fmla="*/ 1812679 h 2201498"/>
                <a:gd name="csX10" fmla="*/ 421014 w 803501"/>
                <a:gd name="csY10" fmla="*/ 1812679 h 2201498"/>
                <a:gd name="csX11" fmla="*/ 508011 w 803501"/>
                <a:gd name="csY11" fmla="*/ 1812679 h 2201498"/>
                <a:gd name="csX12" fmla="*/ 508011 w 803501"/>
                <a:gd name="csY12" fmla="*/ 2201498 h 2201498"/>
                <a:gd name="csX13" fmla="*/ 421014 w 803501"/>
                <a:gd name="csY13" fmla="*/ 2201498 h 2201498"/>
                <a:gd name="csX14" fmla="*/ 421014 w 803501"/>
                <a:gd name="csY14" fmla="*/ 1812679 h 2201498"/>
                <a:gd name="csX15" fmla="*/ 295489 w 803501"/>
                <a:gd name="csY15" fmla="*/ 1812679 h 2201498"/>
                <a:gd name="csX16" fmla="*/ 382486 w 803501"/>
                <a:gd name="csY16" fmla="*/ 1812679 h 2201498"/>
                <a:gd name="csX17" fmla="*/ 382486 w 803501"/>
                <a:gd name="csY17" fmla="*/ 2201498 h 2201498"/>
                <a:gd name="csX18" fmla="*/ 295489 w 803501"/>
                <a:gd name="csY18" fmla="*/ 2201498 h 2201498"/>
                <a:gd name="csX19" fmla="*/ 295489 w 803501"/>
                <a:gd name="csY19" fmla="*/ 1812679 h 2201498"/>
                <a:gd name="csX20" fmla="*/ 169964 w 803501"/>
                <a:gd name="csY20" fmla="*/ 1812679 h 2201498"/>
                <a:gd name="csX21" fmla="*/ 256961 w 803501"/>
                <a:gd name="csY21" fmla="*/ 1812679 h 2201498"/>
                <a:gd name="csX22" fmla="*/ 256961 w 803501"/>
                <a:gd name="csY22" fmla="*/ 2201498 h 2201498"/>
                <a:gd name="csX23" fmla="*/ 169964 w 803501"/>
                <a:gd name="csY23" fmla="*/ 2201498 h 2201498"/>
                <a:gd name="csX24" fmla="*/ 169964 w 803501"/>
                <a:gd name="csY24" fmla="*/ 1812679 h 2201498"/>
                <a:gd name="csX25" fmla="*/ 44439 w 803501"/>
                <a:gd name="csY25" fmla="*/ 1812679 h 2201498"/>
                <a:gd name="csX26" fmla="*/ 131436 w 803501"/>
                <a:gd name="csY26" fmla="*/ 1812679 h 2201498"/>
                <a:gd name="csX27" fmla="*/ 131436 w 803501"/>
                <a:gd name="csY27" fmla="*/ 2201498 h 2201498"/>
                <a:gd name="csX28" fmla="*/ 44439 w 803501"/>
                <a:gd name="csY28" fmla="*/ 2201498 h 2201498"/>
                <a:gd name="csX29" fmla="*/ 44439 w 803501"/>
                <a:gd name="csY29" fmla="*/ 1812679 h 2201498"/>
                <a:gd name="csX30" fmla="*/ 407217 w 803501"/>
                <a:gd name="csY30" fmla="*/ 0 h 2201498"/>
                <a:gd name="csX31" fmla="*/ 462115 w 803501"/>
                <a:gd name="csY31" fmla="*/ 54898 h 2201498"/>
                <a:gd name="csX32" fmla="*/ 462115 w 803501"/>
                <a:gd name="csY32" fmla="*/ 1479573 h 2201498"/>
                <a:gd name="csX33" fmla="*/ 652979 w 803501"/>
                <a:gd name="csY33" fmla="*/ 1479573 h 2201498"/>
                <a:gd name="csX34" fmla="*/ 800123 w 803501"/>
                <a:gd name="csY34" fmla="*/ 1626718 h 2201498"/>
                <a:gd name="csX35" fmla="*/ 800123 w 803501"/>
                <a:gd name="csY35" fmla="*/ 1773862 h 2201498"/>
                <a:gd name="csX36" fmla="*/ 14311 w 803501"/>
                <a:gd name="csY36" fmla="*/ 1773862 h 2201498"/>
                <a:gd name="csX37" fmla="*/ 14311 w 803501"/>
                <a:gd name="csY37" fmla="*/ 1626718 h 2201498"/>
                <a:gd name="csX38" fmla="*/ 161456 w 803501"/>
                <a:gd name="csY38" fmla="*/ 1479573 h 2201498"/>
                <a:gd name="csX39" fmla="*/ 352319 w 803501"/>
                <a:gd name="csY39" fmla="*/ 1479573 h 2201498"/>
                <a:gd name="csX40" fmla="*/ 352319 w 803501"/>
                <a:gd name="csY40" fmla="*/ 54898 h 2201498"/>
                <a:gd name="csX41" fmla="*/ 407217 w 803501"/>
                <a:gd name="csY41" fmla="*/ 0 h 220149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</a:cxnLst>
              <a:rect l="l" t="t" r="r" b="b"/>
              <a:pathLst>
                <a:path w="803501" h="2201498">
                  <a:moveTo>
                    <a:pt x="672066" y="1812679"/>
                  </a:moveTo>
                  <a:lnTo>
                    <a:pt x="759063" y="1812679"/>
                  </a:lnTo>
                  <a:cubicBezTo>
                    <a:pt x="913004" y="1942286"/>
                    <a:pt x="605122" y="2071892"/>
                    <a:pt x="759063" y="2201498"/>
                  </a:cubicBezTo>
                  <a:lnTo>
                    <a:pt x="672066" y="2201498"/>
                  </a:lnTo>
                  <a:cubicBezTo>
                    <a:pt x="518125" y="2071892"/>
                    <a:pt x="826006" y="1942286"/>
                    <a:pt x="672066" y="1812679"/>
                  </a:cubicBezTo>
                  <a:close/>
                  <a:moveTo>
                    <a:pt x="546539" y="1812679"/>
                  </a:moveTo>
                  <a:lnTo>
                    <a:pt x="633536" y="1812679"/>
                  </a:lnTo>
                  <a:cubicBezTo>
                    <a:pt x="787477" y="1942286"/>
                    <a:pt x="479595" y="2071892"/>
                    <a:pt x="633536" y="2201498"/>
                  </a:cubicBezTo>
                  <a:lnTo>
                    <a:pt x="546539" y="2201498"/>
                  </a:lnTo>
                  <a:cubicBezTo>
                    <a:pt x="392598" y="2071892"/>
                    <a:pt x="700479" y="1942286"/>
                    <a:pt x="546539" y="1812679"/>
                  </a:cubicBezTo>
                  <a:close/>
                  <a:moveTo>
                    <a:pt x="421014" y="1812679"/>
                  </a:moveTo>
                  <a:lnTo>
                    <a:pt x="508011" y="1812679"/>
                  </a:lnTo>
                  <a:cubicBezTo>
                    <a:pt x="661952" y="1942286"/>
                    <a:pt x="354070" y="2071892"/>
                    <a:pt x="508011" y="2201498"/>
                  </a:cubicBezTo>
                  <a:lnTo>
                    <a:pt x="421014" y="2201498"/>
                  </a:lnTo>
                  <a:cubicBezTo>
                    <a:pt x="267073" y="2071892"/>
                    <a:pt x="574954" y="1942286"/>
                    <a:pt x="421014" y="1812679"/>
                  </a:cubicBezTo>
                  <a:close/>
                  <a:moveTo>
                    <a:pt x="295489" y="1812679"/>
                  </a:moveTo>
                  <a:lnTo>
                    <a:pt x="382486" y="1812679"/>
                  </a:lnTo>
                  <a:cubicBezTo>
                    <a:pt x="536427" y="1942286"/>
                    <a:pt x="228545" y="2071892"/>
                    <a:pt x="382486" y="2201498"/>
                  </a:cubicBezTo>
                  <a:lnTo>
                    <a:pt x="295489" y="2201498"/>
                  </a:lnTo>
                  <a:cubicBezTo>
                    <a:pt x="141548" y="2071892"/>
                    <a:pt x="449429" y="1942286"/>
                    <a:pt x="295489" y="1812679"/>
                  </a:cubicBezTo>
                  <a:close/>
                  <a:moveTo>
                    <a:pt x="169964" y="1812679"/>
                  </a:moveTo>
                  <a:lnTo>
                    <a:pt x="256961" y="1812679"/>
                  </a:lnTo>
                  <a:cubicBezTo>
                    <a:pt x="410902" y="1942286"/>
                    <a:pt x="103020" y="2071892"/>
                    <a:pt x="256961" y="2201498"/>
                  </a:cubicBezTo>
                  <a:lnTo>
                    <a:pt x="169964" y="2201498"/>
                  </a:lnTo>
                  <a:cubicBezTo>
                    <a:pt x="16023" y="2071892"/>
                    <a:pt x="323904" y="1942286"/>
                    <a:pt x="169964" y="1812679"/>
                  </a:cubicBezTo>
                  <a:close/>
                  <a:moveTo>
                    <a:pt x="44439" y="1812679"/>
                  </a:moveTo>
                  <a:lnTo>
                    <a:pt x="131436" y="1812679"/>
                  </a:lnTo>
                  <a:cubicBezTo>
                    <a:pt x="285377" y="1942286"/>
                    <a:pt x="-22506" y="2071892"/>
                    <a:pt x="131436" y="2201498"/>
                  </a:cubicBezTo>
                  <a:lnTo>
                    <a:pt x="44439" y="2201498"/>
                  </a:lnTo>
                  <a:cubicBezTo>
                    <a:pt x="-109503" y="2071892"/>
                    <a:pt x="198379" y="1942286"/>
                    <a:pt x="44439" y="1812679"/>
                  </a:cubicBezTo>
                  <a:close/>
                  <a:moveTo>
                    <a:pt x="407217" y="0"/>
                  </a:moveTo>
                  <a:cubicBezTo>
                    <a:pt x="437536" y="0"/>
                    <a:pt x="462115" y="24579"/>
                    <a:pt x="462115" y="54898"/>
                  </a:cubicBezTo>
                  <a:lnTo>
                    <a:pt x="462115" y="1479573"/>
                  </a:lnTo>
                  <a:lnTo>
                    <a:pt x="652979" y="1479573"/>
                  </a:lnTo>
                  <a:lnTo>
                    <a:pt x="800123" y="1626718"/>
                  </a:lnTo>
                  <a:lnTo>
                    <a:pt x="800123" y="1773862"/>
                  </a:lnTo>
                  <a:lnTo>
                    <a:pt x="14311" y="1773862"/>
                  </a:lnTo>
                  <a:lnTo>
                    <a:pt x="14311" y="1626718"/>
                  </a:lnTo>
                  <a:lnTo>
                    <a:pt x="161456" y="1479573"/>
                  </a:lnTo>
                  <a:lnTo>
                    <a:pt x="352319" y="1479573"/>
                  </a:lnTo>
                  <a:lnTo>
                    <a:pt x="352319" y="54898"/>
                  </a:lnTo>
                  <a:cubicBezTo>
                    <a:pt x="352319" y="24579"/>
                    <a:pt x="376898" y="0"/>
                    <a:pt x="40721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D9D93AC1-DE6D-15A6-87D4-6756AF026C28}"/>
                </a:ext>
              </a:extLst>
            </p:cNvPr>
            <p:cNvSpPr/>
            <p:nvPr/>
          </p:nvSpPr>
          <p:spPr>
            <a:xfrm>
              <a:off x="5996013" y="4356840"/>
              <a:ext cx="946293" cy="1371247"/>
            </a:xfrm>
            <a:custGeom>
              <a:avLst/>
              <a:gdLst>
                <a:gd name="csX0" fmla="*/ 473146 w 946293"/>
                <a:gd name="csY0" fmla="*/ 56364 h 1371247"/>
                <a:gd name="csX1" fmla="*/ 96408 w 946293"/>
                <a:gd name="csY1" fmla="*/ 433102 h 1371247"/>
                <a:gd name="csX2" fmla="*/ 101396 w 946293"/>
                <a:gd name="csY2" fmla="*/ 482577 h 1371247"/>
                <a:gd name="csX3" fmla="*/ 844897 w 946293"/>
                <a:gd name="csY3" fmla="*/ 482577 h 1371247"/>
                <a:gd name="csX4" fmla="*/ 849884 w 946293"/>
                <a:gd name="csY4" fmla="*/ 433102 h 1371247"/>
                <a:gd name="csX5" fmla="*/ 473146 w 946293"/>
                <a:gd name="csY5" fmla="*/ 56364 h 1371247"/>
                <a:gd name="csX6" fmla="*/ 473146 w 946293"/>
                <a:gd name="csY6" fmla="*/ 0 h 1371247"/>
                <a:gd name="csX7" fmla="*/ 906248 w 946293"/>
                <a:gd name="csY7" fmla="*/ 433102 h 1371247"/>
                <a:gd name="csX8" fmla="*/ 901261 w 946293"/>
                <a:gd name="csY8" fmla="*/ 482577 h 1371247"/>
                <a:gd name="csX9" fmla="*/ 946293 w 946293"/>
                <a:gd name="csY9" fmla="*/ 482577 h 1371247"/>
                <a:gd name="csX10" fmla="*/ 724125 w 946293"/>
                <a:gd name="csY10" fmla="*/ 1371247 h 1371247"/>
                <a:gd name="csX11" fmla="*/ 222167 w 946293"/>
                <a:gd name="csY11" fmla="*/ 1371247 h 1371247"/>
                <a:gd name="csX12" fmla="*/ 0 w 946293"/>
                <a:gd name="csY12" fmla="*/ 482577 h 1371247"/>
                <a:gd name="csX13" fmla="*/ 45032 w 946293"/>
                <a:gd name="csY13" fmla="*/ 482577 h 1371247"/>
                <a:gd name="csX14" fmla="*/ 40044 w 946293"/>
                <a:gd name="csY14" fmla="*/ 433102 h 1371247"/>
                <a:gd name="csX15" fmla="*/ 473146 w 946293"/>
                <a:gd name="csY15" fmla="*/ 0 h 137124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</a:cxnLst>
              <a:rect l="l" t="t" r="r" b="b"/>
              <a:pathLst>
                <a:path w="946293" h="1371247">
                  <a:moveTo>
                    <a:pt x="473146" y="56364"/>
                  </a:moveTo>
                  <a:cubicBezTo>
                    <a:pt x="265079" y="56364"/>
                    <a:pt x="96408" y="225035"/>
                    <a:pt x="96408" y="433102"/>
                  </a:cubicBezTo>
                  <a:lnTo>
                    <a:pt x="101396" y="482577"/>
                  </a:lnTo>
                  <a:lnTo>
                    <a:pt x="844897" y="482577"/>
                  </a:lnTo>
                  <a:lnTo>
                    <a:pt x="849884" y="433102"/>
                  </a:lnTo>
                  <a:cubicBezTo>
                    <a:pt x="849884" y="225035"/>
                    <a:pt x="681213" y="56364"/>
                    <a:pt x="473146" y="56364"/>
                  </a:cubicBezTo>
                  <a:close/>
                  <a:moveTo>
                    <a:pt x="473146" y="0"/>
                  </a:moveTo>
                  <a:cubicBezTo>
                    <a:pt x="712342" y="0"/>
                    <a:pt x="906248" y="193906"/>
                    <a:pt x="906248" y="433102"/>
                  </a:cubicBezTo>
                  <a:lnTo>
                    <a:pt x="901261" y="482577"/>
                  </a:lnTo>
                  <a:lnTo>
                    <a:pt x="946293" y="482577"/>
                  </a:lnTo>
                  <a:lnTo>
                    <a:pt x="724125" y="1371247"/>
                  </a:lnTo>
                  <a:lnTo>
                    <a:pt x="222167" y="1371247"/>
                  </a:lnTo>
                  <a:lnTo>
                    <a:pt x="0" y="482577"/>
                  </a:lnTo>
                  <a:lnTo>
                    <a:pt x="45032" y="482577"/>
                  </a:lnTo>
                  <a:lnTo>
                    <a:pt x="40044" y="433102"/>
                  </a:lnTo>
                  <a:cubicBezTo>
                    <a:pt x="40044" y="193906"/>
                    <a:pt x="233950" y="0"/>
                    <a:pt x="47314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楕円 168">
              <a:extLst>
                <a:ext uri="{FF2B5EF4-FFF2-40B4-BE49-F238E27FC236}">
                  <a16:creationId xmlns:a16="http://schemas.microsoft.com/office/drawing/2014/main" id="{6A015FA0-5F5A-04AD-9397-A1051DCBC4AB}"/>
                </a:ext>
              </a:extLst>
            </p:cNvPr>
            <p:cNvSpPr/>
            <p:nvPr/>
          </p:nvSpPr>
          <p:spPr>
            <a:xfrm rot="19800000">
              <a:off x="5965675" y="3783381"/>
              <a:ext cx="185706" cy="293088"/>
            </a:xfrm>
            <a:custGeom>
              <a:avLst/>
              <a:gdLst>
                <a:gd name="csX0" fmla="*/ 0 w 632460"/>
                <a:gd name="csY0" fmla="*/ 316230 h 632460"/>
                <a:gd name="csX1" fmla="*/ 316230 w 632460"/>
                <a:gd name="csY1" fmla="*/ 0 h 632460"/>
                <a:gd name="csX2" fmla="*/ 632460 w 632460"/>
                <a:gd name="csY2" fmla="*/ 316230 h 632460"/>
                <a:gd name="csX3" fmla="*/ 316230 w 632460"/>
                <a:gd name="csY3" fmla="*/ 632460 h 632460"/>
                <a:gd name="csX4" fmla="*/ 0 w 632460"/>
                <a:gd name="csY4" fmla="*/ 316230 h 632460"/>
                <a:gd name="csX0" fmla="*/ 33 w 632493"/>
                <a:gd name="csY0" fmla="*/ 316230 h 998220"/>
                <a:gd name="csX1" fmla="*/ 316263 w 632493"/>
                <a:gd name="csY1" fmla="*/ 0 h 998220"/>
                <a:gd name="csX2" fmla="*/ 632493 w 632493"/>
                <a:gd name="csY2" fmla="*/ 316230 h 998220"/>
                <a:gd name="csX3" fmla="*/ 331503 w 632493"/>
                <a:gd name="csY3" fmla="*/ 998220 h 998220"/>
                <a:gd name="csX4" fmla="*/ 33 w 632493"/>
                <a:gd name="csY4" fmla="*/ 316230 h 998220"/>
                <a:gd name="csX0" fmla="*/ 33 w 632493"/>
                <a:gd name="csY0" fmla="*/ 316230 h 998220"/>
                <a:gd name="csX1" fmla="*/ 316263 w 632493"/>
                <a:gd name="csY1" fmla="*/ 0 h 998220"/>
                <a:gd name="csX2" fmla="*/ 632493 w 632493"/>
                <a:gd name="csY2" fmla="*/ 316230 h 998220"/>
                <a:gd name="csX3" fmla="*/ 331503 w 632493"/>
                <a:gd name="csY3" fmla="*/ 998220 h 998220"/>
                <a:gd name="csX4" fmla="*/ 33 w 632493"/>
                <a:gd name="csY4" fmla="*/ 316230 h 998220"/>
                <a:gd name="csX0" fmla="*/ 33 w 632493"/>
                <a:gd name="csY0" fmla="*/ 316230 h 998220"/>
                <a:gd name="csX1" fmla="*/ 316263 w 632493"/>
                <a:gd name="csY1" fmla="*/ 0 h 998220"/>
                <a:gd name="csX2" fmla="*/ 632493 w 632493"/>
                <a:gd name="csY2" fmla="*/ 316230 h 998220"/>
                <a:gd name="csX3" fmla="*/ 331503 w 632493"/>
                <a:gd name="csY3" fmla="*/ 998220 h 998220"/>
                <a:gd name="csX4" fmla="*/ 33 w 632493"/>
                <a:gd name="csY4" fmla="*/ 316230 h 99822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632493" h="998220">
                  <a:moveTo>
                    <a:pt x="33" y="316230"/>
                  </a:moveTo>
                  <a:cubicBezTo>
                    <a:pt x="-2507" y="149860"/>
                    <a:pt x="141614" y="0"/>
                    <a:pt x="316263" y="0"/>
                  </a:cubicBezTo>
                  <a:cubicBezTo>
                    <a:pt x="490912" y="0"/>
                    <a:pt x="632493" y="141581"/>
                    <a:pt x="632493" y="316230"/>
                  </a:cubicBezTo>
                  <a:cubicBezTo>
                    <a:pt x="632493" y="490879"/>
                    <a:pt x="490912" y="769620"/>
                    <a:pt x="331503" y="998220"/>
                  </a:cubicBezTo>
                  <a:cubicBezTo>
                    <a:pt x="202574" y="762000"/>
                    <a:pt x="2573" y="482600"/>
                    <a:pt x="33" y="31623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楕円 168">
              <a:extLst>
                <a:ext uri="{FF2B5EF4-FFF2-40B4-BE49-F238E27FC236}">
                  <a16:creationId xmlns:a16="http://schemas.microsoft.com/office/drawing/2014/main" id="{34026C24-A700-A468-3ED8-0545A4029AF7}"/>
                </a:ext>
              </a:extLst>
            </p:cNvPr>
            <p:cNvSpPr/>
            <p:nvPr/>
          </p:nvSpPr>
          <p:spPr>
            <a:xfrm rot="18000000">
              <a:off x="5832658" y="4070645"/>
              <a:ext cx="185706" cy="293088"/>
            </a:xfrm>
            <a:custGeom>
              <a:avLst/>
              <a:gdLst>
                <a:gd name="csX0" fmla="*/ 0 w 632460"/>
                <a:gd name="csY0" fmla="*/ 316230 h 632460"/>
                <a:gd name="csX1" fmla="*/ 316230 w 632460"/>
                <a:gd name="csY1" fmla="*/ 0 h 632460"/>
                <a:gd name="csX2" fmla="*/ 632460 w 632460"/>
                <a:gd name="csY2" fmla="*/ 316230 h 632460"/>
                <a:gd name="csX3" fmla="*/ 316230 w 632460"/>
                <a:gd name="csY3" fmla="*/ 632460 h 632460"/>
                <a:gd name="csX4" fmla="*/ 0 w 632460"/>
                <a:gd name="csY4" fmla="*/ 316230 h 632460"/>
                <a:gd name="csX0" fmla="*/ 33 w 632493"/>
                <a:gd name="csY0" fmla="*/ 316230 h 998220"/>
                <a:gd name="csX1" fmla="*/ 316263 w 632493"/>
                <a:gd name="csY1" fmla="*/ 0 h 998220"/>
                <a:gd name="csX2" fmla="*/ 632493 w 632493"/>
                <a:gd name="csY2" fmla="*/ 316230 h 998220"/>
                <a:gd name="csX3" fmla="*/ 331503 w 632493"/>
                <a:gd name="csY3" fmla="*/ 998220 h 998220"/>
                <a:gd name="csX4" fmla="*/ 33 w 632493"/>
                <a:gd name="csY4" fmla="*/ 316230 h 998220"/>
                <a:gd name="csX0" fmla="*/ 33 w 632493"/>
                <a:gd name="csY0" fmla="*/ 316230 h 998220"/>
                <a:gd name="csX1" fmla="*/ 316263 w 632493"/>
                <a:gd name="csY1" fmla="*/ 0 h 998220"/>
                <a:gd name="csX2" fmla="*/ 632493 w 632493"/>
                <a:gd name="csY2" fmla="*/ 316230 h 998220"/>
                <a:gd name="csX3" fmla="*/ 331503 w 632493"/>
                <a:gd name="csY3" fmla="*/ 998220 h 998220"/>
                <a:gd name="csX4" fmla="*/ 33 w 632493"/>
                <a:gd name="csY4" fmla="*/ 316230 h 998220"/>
                <a:gd name="csX0" fmla="*/ 33 w 632493"/>
                <a:gd name="csY0" fmla="*/ 316230 h 998220"/>
                <a:gd name="csX1" fmla="*/ 316263 w 632493"/>
                <a:gd name="csY1" fmla="*/ 0 h 998220"/>
                <a:gd name="csX2" fmla="*/ 632493 w 632493"/>
                <a:gd name="csY2" fmla="*/ 316230 h 998220"/>
                <a:gd name="csX3" fmla="*/ 331503 w 632493"/>
                <a:gd name="csY3" fmla="*/ 998220 h 998220"/>
                <a:gd name="csX4" fmla="*/ 33 w 632493"/>
                <a:gd name="csY4" fmla="*/ 316230 h 99822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632493" h="998220">
                  <a:moveTo>
                    <a:pt x="33" y="316230"/>
                  </a:moveTo>
                  <a:cubicBezTo>
                    <a:pt x="-2507" y="149860"/>
                    <a:pt x="141614" y="0"/>
                    <a:pt x="316263" y="0"/>
                  </a:cubicBezTo>
                  <a:cubicBezTo>
                    <a:pt x="490912" y="0"/>
                    <a:pt x="632493" y="141581"/>
                    <a:pt x="632493" y="316230"/>
                  </a:cubicBezTo>
                  <a:cubicBezTo>
                    <a:pt x="632493" y="490879"/>
                    <a:pt x="490912" y="769620"/>
                    <a:pt x="331503" y="998220"/>
                  </a:cubicBezTo>
                  <a:cubicBezTo>
                    <a:pt x="202574" y="762000"/>
                    <a:pt x="2573" y="482600"/>
                    <a:pt x="33" y="31623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楕円 168">
              <a:extLst>
                <a:ext uri="{FF2B5EF4-FFF2-40B4-BE49-F238E27FC236}">
                  <a16:creationId xmlns:a16="http://schemas.microsoft.com/office/drawing/2014/main" id="{37C9637A-2F87-0C30-5383-030F1A7E0D27}"/>
                </a:ext>
              </a:extLst>
            </p:cNvPr>
            <p:cNvSpPr/>
            <p:nvPr/>
          </p:nvSpPr>
          <p:spPr>
            <a:xfrm>
              <a:off x="6299118" y="3933726"/>
              <a:ext cx="185706" cy="293088"/>
            </a:xfrm>
            <a:custGeom>
              <a:avLst/>
              <a:gdLst>
                <a:gd name="csX0" fmla="*/ 0 w 632460"/>
                <a:gd name="csY0" fmla="*/ 316230 h 632460"/>
                <a:gd name="csX1" fmla="*/ 316230 w 632460"/>
                <a:gd name="csY1" fmla="*/ 0 h 632460"/>
                <a:gd name="csX2" fmla="*/ 632460 w 632460"/>
                <a:gd name="csY2" fmla="*/ 316230 h 632460"/>
                <a:gd name="csX3" fmla="*/ 316230 w 632460"/>
                <a:gd name="csY3" fmla="*/ 632460 h 632460"/>
                <a:gd name="csX4" fmla="*/ 0 w 632460"/>
                <a:gd name="csY4" fmla="*/ 316230 h 632460"/>
                <a:gd name="csX0" fmla="*/ 33 w 632493"/>
                <a:gd name="csY0" fmla="*/ 316230 h 998220"/>
                <a:gd name="csX1" fmla="*/ 316263 w 632493"/>
                <a:gd name="csY1" fmla="*/ 0 h 998220"/>
                <a:gd name="csX2" fmla="*/ 632493 w 632493"/>
                <a:gd name="csY2" fmla="*/ 316230 h 998220"/>
                <a:gd name="csX3" fmla="*/ 331503 w 632493"/>
                <a:gd name="csY3" fmla="*/ 998220 h 998220"/>
                <a:gd name="csX4" fmla="*/ 33 w 632493"/>
                <a:gd name="csY4" fmla="*/ 316230 h 998220"/>
                <a:gd name="csX0" fmla="*/ 33 w 632493"/>
                <a:gd name="csY0" fmla="*/ 316230 h 998220"/>
                <a:gd name="csX1" fmla="*/ 316263 w 632493"/>
                <a:gd name="csY1" fmla="*/ 0 h 998220"/>
                <a:gd name="csX2" fmla="*/ 632493 w 632493"/>
                <a:gd name="csY2" fmla="*/ 316230 h 998220"/>
                <a:gd name="csX3" fmla="*/ 331503 w 632493"/>
                <a:gd name="csY3" fmla="*/ 998220 h 998220"/>
                <a:gd name="csX4" fmla="*/ 33 w 632493"/>
                <a:gd name="csY4" fmla="*/ 316230 h 998220"/>
                <a:gd name="csX0" fmla="*/ 33 w 632493"/>
                <a:gd name="csY0" fmla="*/ 316230 h 998220"/>
                <a:gd name="csX1" fmla="*/ 316263 w 632493"/>
                <a:gd name="csY1" fmla="*/ 0 h 998220"/>
                <a:gd name="csX2" fmla="*/ 632493 w 632493"/>
                <a:gd name="csY2" fmla="*/ 316230 h 998220"/>
                <a:gd name="csX3" fmla="*/ 331503 w 632493"/>
                <a:gd name="csY3" fmla="*/ 998220 h 998220"/>
                <a:gd name="csX4" fmla="*/ 33 w 632493"/>
                <a:gd name="csY4" fmla="*/ 316230 h 99822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632493" h="998220">
                  <a:moveTo>
                    <a:pt x="33" y="316230"/>
                  </a:moveTo>
                  <a:cubicBezTo>
                    <a:pt x="-2507" y="149860"/>
                    <a:pt x="141614" y="0"/>
                    <a:pt x="316263" y="0"/>
                  </a:cubicBezTo>
                  <a:cubicBezTo>
                    <a:pt x="490912" y="0"/>
                    <a:pt x="632493" y="141581"/>
                    <a:pt x="632493" y="316230"/>
                  </a:cubicBezTo>
                  <a:cubicBezTo>
                    <a:pt x="632493" y="490879"/>
                    <a:pt x="490912" y="769620"/>
                    <a:pt x="331503" y="998220"/>
                  </a:cubicBezTo>
                  <a:cubicBezTo>
                    <a:pt x="202574" y="762000"/>
                    <a:pt x="2573" y="482600"/>
                    <a:pt x="33" y="31623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1DE58E9C-06DF-600E-EDCF-045C4B7F2FB0}"/>
              </a:ext>
            </a:extLst>
          </p:cNvPr>
          <p:cNvGrpSpPr/>
          <p:nvPr/>
        </p:nvGrpSpPr>
        <p:grpSpPr>
          <a:xfrm rot="10800000">
            <a:off x="4690711" y="2813882"/>
            <a:ext cx="1567717" cy="1945137"/>
            <a:chOff x="5167970" y="3528533"/>
            <a:chExt cx="1774336" cy="2201498"/>
          </a:xfrm>
          <a:solidFill>
            <a:srgbClr val="0070C0"/>
          </a:solidFill>
        </p:grpSpPr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B38B2734-9B94-8B79-19A7-C0D9945D62EA}"/>
                </a:ext>
              </a:extLst>
            </p:cNvPr>
            <p:cNvSpPr/>
            <p:nvPr/>
          </p:nvSpPr>
          <p:spPr>
            <a:xfrm>
              <a:off x="5167970" y="3528533"/>
              <a:ext cx="803501" cy="2201498"/>
            </a:xfrm>
            <a:custGeom>
              <a:avLst/>
              <a:gdLst>
                <a:gd name="csX0" fmla="*/ 672066 w 803501"/>
                <a:gd name="csY0" fmla="*/ 1812679 h 2201498"/>
                <a:gd name="csX1" fmla="*/ 759063 w 803501"/>
                <a:gd name="csY1" fmla="*/ 1812679 h 2201498"/>
                <a:gd name="csX2" fmla="*/ 759063 w 803501"/>
                <a:gd name="csY2" fmla="*/ 2201498 h 2201498"/>
                <a:gd name="csX3" fmla="*/ 672066 w 803501"/>
                <a:gd name="csY3" fmla="*/ 2201498 h 2201498"/>
                <a:gd name="csX4" fmla="*/ 672066 w 803501"/>
                <a:gd name="csY4" fmla="*/ 1812679 h 2201498"/>
                <a:gd name="csX5" fmla="*/ 546539 w 803501"/>
                <a:gd name="csY5" fmla="*/ 1812679 h 2201498"/>
                <a:gd name="csX6" fmla="*/ 633536 w 803501"/>
                <a:gd name="csY6" fmla="*/ 1812679 h 2201498"/>
                <a:gd name="csX7" fmla="*/ 633536 w 803501"/>
                <a:gd name="csY7" fmla="*/ 2201498 h 2201498"/>
                <a:gd name="csX8" fmla="*/ 546539 w 803501"/>
                <a:gd name="csY8" fmla="*/ 2201498 h 2201498"/>
                <a:gd name="csX9" fmla="*/ 546539 w 803501"/>
                <a:gd name="csY9" fmla="*/ 1812679 h 2201498"/>
                <a:gd name="csX10" fmla="*/ 421014 w 803501"/>
                <a:gd name="csY10" fmla="*/ 1812679 h 2201498"/>
                <a:gd name="csX11" fmla="*/ 508011 w 803501"/>
                <a:gd name="csY11" fmla="*/ 1812679 h 2201498"/>
                <a:gd name="csX12" fmla="*/ 508011 w 803501"/>
                <a:gd name="csY12" fmla="*/ 2201498 h 2201498"/>
                <a:gd name="csX13" fmla="*/ 421014 w 803501"/>
                <a:gd name="csY13" fmla="*/ 2201498 h 2201498"/>
                <a:gd name="csX14" fmla="*/ 421014 w 803501"/>
                <a:gd name="csY14" fmla="*/ 1812679 h 2201498"/>
                <a:gd name="csX15" fmla="*/ 295489 w 803501"/>
                <a:gd name="csY15" fmla="*/ 1812679 h 2201498"/>
                <a:gd name="csX16" fmla="*/ 382486 w 803501"/>
                <a:gd name="csY16" fmla="*/ 1812679 h 2201498"/>
                <a:gd name="csX17" fmla="*/ 382486 w 803501"/>
                <a:gd name="csY17" fmla="*/ 2201498 h 2201498"/>
                <a:gd name="csX18" fmla="*/ 295489 w 803501"/>
                <a:gd name="csY18" fmla="*/ 2201498 h 2201498"/>
                <a:gd name="csX19" fmla="*/ 295489 w 803501"/>
                <a:gd name="csY19" fmla="*/ 1812679 h 2201498"/>
                <a:gd name="csX20" fmla="*/ 169964 w 803501"/>
                <a:gd name="csY20" fmla="*/ 1812679 h 2201498"/>
                <a:gd name="csX21" fmla="*/ 256961 w 803501"/>
                <a:gd name="csY21" fmla="*/ 1812679 h 2201498"/>
                <a:gd name="csX22" fmla="*/ 256961 w 803501"/>
                <a:gd name="csY22" fmla="*/ 2201498 h 2201498"/>
                <a:gd name="csX23" fmla="*/ 169964 w 803501"/>
                <a:gd name="csY23" fmla="*/ 2201498 h 2201498"/>
                <a:gd name="csX24" fmla="*/ 169964 w 803501"/>
                <a:gd name="csY24" fmla="*/ 1812679 h 2201498"/>
                <a:gd name="csX25" fmla="*/ 44439 w 803501"/>
                <a:gd name="csY25" fmla="*/ 1812679 h 2201498"/>
                <a:gd name="csX26" fmla="*/ 131436 w 803501"/>
                <a:gd name="csY26" fmla="*/ 1812679 h 2201498"/>
                <a:gd name="csX27" fmla="*/ 131436 w 803501"/>
                <a:gd name="csY27" fmla="*/ 2201498 h 2201498"/>
                <a:gd name="csX28" fmla="*/ 44439 w 803501"/>
                <a:gd name="csY28" fmla="*/ 2201498 h 2201498"/>
                <a:gd name="csX29" fmla="*/ 44439 w 803501"/>
                <a:gd name="csY29" fmla="*/ 1812679 h 2201498"/>
                <a:gd name="csX30" fmla="*/ 407217 w 803501"/>
                <a:gd name="csY30" fmla="*/ 0 h 2201498"/>
                <a:gd name="csX31" fmla="*/ 462115 w 803501"/>
                <a:gd name="csY31" fmla="*/ 54898 h 2201498"/>
                <a:gd name="csX32" fmla="*/ 462115 w 803501"/>
                <a:gd name="csY32" fmla="*/ 1479573 h 2201498"/>
                <a:gd name="csX33" fmla="*/ 652979 w 803501"/>
                <a:gd name="csY33" fmla="*/ 1479573 h 2201498"/>
                <a:gd name="csX34" fmla="*/ 800123 w 803501"/>
                <a:gd name="csY34" fmla="*/ 1626718 h 2201498"/>
                <a:gd name="csX35" fmla="*/ 800123 w 803501"/>
                <a:gd name="csY35" fmla="*/ 1773862 h 2201498"/>
                <a:gd name="csX36" fmla="*/ 14311 w 803501"/>
                <a:gd name="csY36" fmla="*/ 1773862 h 2201498"/>
                <a:gd name="csX37" fmla="*/ 14311 w 803501"/>
                <a:gd name="csY37" fmla="*/ 1626718 h 2201498"/>
                <a:gd name="csX38" fmla="*/ 161456 w 803501"/>
                <a:gd name="csY38" fmla="*/ 1479573 h 2201498"/>
                <a:gd name="csX39" fmla="*/ 352319 w 803501"/>
                <a:gd name="csY39" fmla="*/ 1479573 h 2201498"/>
                <a:gd name="csX40" fmla="*/ 352319 w 803501"/>
                <a:gd name="csY40" fmla="*/ 54898 h 2201498"/>
                <a:gd name="csX41" fmla="*/ 407217 w 803501"/>
                <a:gd name="csY41" fmla="*/ 0 h 220149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  <a:cxn ang="0">
                  <a:pos x="csX28" y="csY28"/>
                </a:cxn>
                <a:cxn ang="0">
                  <a:pos x="csX29" y="csY29"/>
                </a:cxn>
                <a:cxn ang="0">
                  <a:pos x="csX30" y="csY30"/>
                </a:cxn>
                <a:cxn ang="0">
                  <a:pos x="csX31" y="csY31"/>
                </a:cxn>
                <a:cxn ang="0">
                  <a:pos x="csX32" y="csY32"/>
                </a:cxn>
                <a:cxn ang="0">
                  <a:pos x="csX33" y="csY33"/>
                </a:cxn>
                <a:cxn ang="0">
                  <a:pos x="csX34" y="csY34"/>
                </a:cxn>
                <a:cxn ang="0">
                  <a:pos x="csX35" y="csY35"/>
                </a:cxn>
                <a:cxn ang="0">
                  <a:pos x="csX36" y="csY36"/>
                </a:cxn>
                <a:cxn ang="0">
                  <a:pos x="csX37" y="csY37"/>
                </a:cxn>
                <a:cxn ang="0">
                  <a:pos x="csX38" y="csY38"/>
                </a:cxn>
                <a:cxn ang="0">
                  <a:pos x="csX39" y="csY39"/>
                </a:cxn>
                <a:cxn ang="0">
                  <a:pos x="csX40" y="csY40"/>
                </a:cxn>
                <a:cxn ang="0">
                  <a:pos x="csX41" y="csY41"/>
                </a:cxn>
              </a:cxnLst>
              <a:rect l="l" t="t" r="r" b="b"/>
              <a:pathLst>
                <a:path w="803501" h="2201498">
                  <a:moveTo>
                    <a:pt x="672066" y="1812679"/>
                  </a:moveTo>
                  <a:lnTo>
                    <a:pt x="759063" y="1812679"/>
                  </a:lnTo>
                  <a:cubicBezTo>
                    <a:pt x="913004" y="1942286"/>
                    <a:pt x="605122" y="2071892"/>
                    <a:pt x="759063" y="2201498"/>
                  </a:cubicBezTo>
                  <a:lnTo>
                    <a:pt x="672066" y="2201498"/>
                  </a:lnTo>
                  <a:cubicBezTo>
                    <a:pt x="518125" y="2071892"/>
                    <a:pt x="826006" y="1942286"/>
                    <a:pt x="672066" y="1812679"/>
                  </a:cubicBezTo>
                  <a:close/>
                  <a:moveTo>
                    <a:pt x="546539" y="1812679"/>
                  </a:moveTo>
                  <a:lnTo>
                    <a:pt x="633536" y="1812679"/>
                  </a:lnTo>
                  <a:cubicBezTo>
                    <a:pt x="787477" y="1942286"/>
                    <a:pt x="479595" y="2071892"/>
                    <a:pt x="633536" y="2201498"/>
                  </a:cubicBezTo>
                  <a:lnTo>
                    <a:pt x="546539" y="2201498"/>
                  </a:lnTo>
                  <a:cubicBezTo>
                    <a:pt x="392598" y="2071892"/>
                    <a:pt x="700479" y="1942286"/>
                    <a:pt x="546539" y="1812679"/>
                  </a:cubicBezTo>
                  <a:close/>
                  <a:moveTo>
                    <a:pt x="421014" y="1812679"/>
                  </a:moveTo>
                  <a:lnTo>
                    <a:pt x="508011" y="1812679"/>
                  </a:lnTo>
                  <a:cubicBezTo>
                    <a:pt x="661952" y="1942286"/>
                    <a:pt x="354070" y="2071892"/>
                    <a:pt x="508011" y="2201498"/>
                  </a:cubicBezTo>
                  <a:lnTo>
                    <a:pt x="421014" y="2201498"/>
                  </a:lnTo>
                  <a:cubicBezTo>
                    <a:pt x="267073" y="2071892"/>
                    <a:pt x="574954" y="1942286"/>
                    <a:pt x="421014" y="1812679"/>
                  </a:cubicBezTo>
                  <a:close/>
                  <a:moveTo>
                    <a:pt x="295489" y="1812679"/>
                  </a:moveTo>
                  <a:lnTo>
                    <a:pt x="382486" y="1812679"/>
                  </a:lnTo>
                  <a:cubicBezTo>
                    <a:pt x="536427" y="1942286"/>
                    <a:pt x="228545" y="2071892"/>
                    <a:pt x="382486" y="2201498"/>
                  </a:cubicBezTo>
                  <a:lnTo>
                    <a:pt x="295489" y="2201498"/>
                  </a:lnTo>
                  <a:cubicBezTo>
                    <a:pt x="141548" y="2071892"/>
                    <a:pt x="449429" y="1942286"/>
                    <a:pt x="295489" y="1812679"/>
                  </a:cubicBezTo>
                  <a:close/>
                  <a:moveTo>
                    <a:pt x="169964" y="1812679"/>
                  </a:moveTo>
                  <a:lnTo>
                    <a:pt x="256961" y="1812679"/>
                  </a:lnTo>
                  <a:cubicBezTo>
                    <a:pt x="410902" y="1942286"/>
                    <a:pt x="103020" y="2071892"/>
                    <a:pt x="256961" y="2201498"/>
                  </a:cubicBezTo>
                  <a:lnTo>
                    <a:pt x="169964" y="2201498"/>
                  </a:lnTo>
                  <a:cubicBezTo>
                    <a:pt x="16023" y="2071892"/>
                    <a:pt x="323904" y="1942286"/>
                    <a:pt x="169964" y="1812679"/>
                  </a:cubicBezTo>
                  <a:close/>
                  <a:moveTo>
                    <a:pt x="44439" y="1812679"/>
                  </a:moveTo>
                  <a:lnTo>
                    <a:pt x="131436" y="1812679"/>
                  </a:lnTo>
                  <a:cubicBezTo>
                    <a:pt x="285377" y="1942286"/>
                    <a:pt x="-22506" y="2071892"/>
                    <a:pt x="131436" y="2201498"/>
                  </a:cubicBezTo>
                  <a:lnTo>
                    <a:pt x="44439" y="2201498"/>
                  </a:lnTo>
                  <a:cubicBezTo>
                    <a:pt x="-109503" y="2071892"/>
                    <a:pt x="198379" y="1942286"/>
                    <a:pt x="44439" y="1812679"/>
                  </a:cubicBezTo>
                  <a:close/>
                  <a:moveTo>
                    <a:pt x="407217" y="0"/>
                  </a:moveTo>
                  <a:cubicBezTo>
                    <a:pt x="437536" y="0"/>
                    <a:pt x="462115" y="24579"/>
                    <a:pt x="462115" y="54898"/>
                  </a:cubicBezTo>
                  <a:lnTo>
                    <a:pt x="462115" y="1479573"/>
                  </a:lnTo>
                  <a:lnTo>
                    <a:pt x="652979" y="1479573"/>
                  </a:lnTo>
                  <a:lnTo>
                    <a:pt x="800123" y="1626718"/>
                  </a:lnTo>
                  <a:lnTo>
                    <a:pt x="800123" y="1773862"/>
                  </a:lnTo>
                  <a:lnTo>
                    <a:pt x="14311" y="1773862"/>
                  </a:lnTo>
                  <a:lnTo>
                    <a:pt x="14311" y="1626718"/>
                  </a:lnTo>
                  <a:lnTo>
                    <a:pt x="161456" y="1479573"/>
                  </a:lnTo>
                  <a:lnTo>
                    <a:pt x="352319" y="1479573"/>
                  </a:lnTo>
                  <a:lnTo>
                    <a:pt x="352319" y="54898"/>
                  </a:lnTo>
                  <a:cubicBezTo>
                    <a:pt x="352319" y="24579"/>
                    <a:pt x="376898" y="0"/>
                    <a:pt x="407217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A12EF9F9-197B-D883-8C86-EDF643F29552}"/>
                </a:ext>
              </a:extLst>
            </p:cNvPr>
            <p:cNvSpPr/>
            <p:nvPr/>
          </p:nvSpPr>
          <p:spPr>
            <a:xfrm>
              <a:off x="5996013" y="4356840"/>
              <a:ext cx="946293" cy="1371247"/>
            </a:xfrm>
            <a:custGeom>
              <a:avLst/>
              <a:gdLst>
                <a:gd name="csX0" fmla="*/ 473146 w 946293"/>
                <a:gd name="csY0" fmla="*/ 56364 h 1371247"/>
                <a:gd name="csX1" fmla="*/ 96408 w 946293"/>
                <a:gd name="csY1" fmla="*/ 433102 h 1371247"/>
                <a:gd name="csX2" fmla="*/ 101396 w 946293"/>
                <a:gd name="csY2" fmla="*/ 482577 h 1371247"/>
                <a:gd name="csX3" fmla="*/ 844897 w 946293"/>
                <a:gd name="csY3" fmla="*/ 482577 h 1371247"/>
                <a:gd name="csX4" fmla="*/ 849884 w 946293"/>
                <a:gd name="csY4" fmla="*/ 433102 h 1371247"/>
                <a:gd name="csX5" fmla="*/ 473146 w 946293"/>
                <a:gd name="csY5" fmla="*/ 56364 h 1371247"/>
                <a:gd name="csX6" fmla="*/ 473146 w 946293"/>
                <a:gd name="csY6" fmla="*/ 0 h 1371247"/>
                <a:gd name="csX7" fmla="*/ 906248 w 946293"/>
                <a:gd name="csY7" fmla="*/ 433102 h 1371247"/>
                <a:gd name="csX8" fmla="*/ 901261 w 946293"/>
                <a:gd name="csY8" fmla="*/ 482577 h 1371247"/>
                <a:gd name="csX9" fmla="*/ 946293 w 946293"/>
                <a:gd name="csY9" fmla="*/ 482577 h 1371247"/>
                <a:gd name="csX10" fmla="*/ 724125 w 946293"/>
                <a:gd name="csY10" fmla="*/ 1371247 h 1371247"/>
                <a:gd name="csX11" fmla="*/ 222167 w 946293"/>
                <a:gd name="csY11" fmla="*/ 1371247 h 1371247"/>
                <a:gd name="csX12" fmla="*/ 0 w 946293"/>
                <a:gd name="csY12" fmla="*/ 482577 h 1371247"/>
                <a:gd name="csX13" fmla="*/ 45032 w 946293"/>
                <a:gd name="csY13" fmla="*/ 482577 h 1371247"/>
                <a:gd name="csX14" fmla="*/ 40044 w 946293"/>
                <a:gd name="csY14" fmla="*/ 433102 h 1371247"/>
                <a:gd name="csX15" fmla="*/ 473146 w 946293"/>
                <a:gd name="csY15" fmla="*/ 0 h 1371247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</a:cxnLst>
              <a:rect l="l" t="t" r="r" b="b"/>
              <a:pathLst>
                <a:path w="946293" h="1371247">
                  <a:moveTo>
                    <a:pt x="473146" y="56364"/>
                  </a:moveTo>
                  <a:cubicBezTo>
                    <a:pt x="265079" y="56364"/>
                    <a:pt x="96408" y="225035"/>
                    <a:pt x="96408" y="433102"/>
                  </a:cubicBezTo>
                  <a:lnTo>
                    <a:pt x="101396" y="482577"/>
                  </a:lnTo>
                  <a:lnTo>
                    <a:pt x="844897" y="482577"/>
                  </a:lnTo>
                  <a:lnTo>
                    <a:pt x="849884" y="433102"/>
                  </a:lnTo>
                  <a:cubicBezTo>
                    <a:pt x="849884" y="225035"/>
                    <a:pt x="681213" y="56364"/>
                    <a:pt x="473146" y="56364"/>
                  </a:cubicBezTo>
                  <a:close/>
                  <a:moveTo>
                    <a:pt x="473146" y="0"/>
                  </a:moveTo>
                  <a:cubicBezTo>
                    <a:pt x="712342" y="0"/>
                    <a:pt x="906248" y="193906"/>
                    <a:pt x="906248" y="433102"/>
                  </a:cubicBezTo>
                  <a:lnTo>
                    <a:pt x="901261" y="482577"/>
                  </a:lnTo>
                  <a:lnTo>
                    <a:pt x="946293" y="482577"/>
                  </a:lnTo>
                  <a:lnTo>
                    <a:pt x="724125" y="1371247"/>
                  </a:lnTo>
                  <a:lnTo>
                    <a:pt x="222167" y="1371247"/>
                  </a:lnTo>
                  <a:lnTo>
                    <a:pt x="0" y="482577"/>
                  </a:lnTo>
                  <a:lnTo>
                    <a:pt x="45032" y="482577"/>
                  </a:lnTo>
                  <a:lnTo>
                    <a:pt x="40044" y="433102"/>
                  </a:lnTo>
                  <a:cubicBezTo>
                    <a:pt x="40044" y="193906"/>
                    <a:pt x="233950" y="0"/>
                    <a:pt x="473146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7" name="楕円 168">
              <a:extLst>
                <a:ext uri="{FF2B5EF4-FFF2-40B4-BE49-F238E27FC236}">
                  <a16:creationId xmlns:a16="http://schemas.microsoft.com/office/drawing/2014/main" id="{18BB05AF-C092-E88D-7631-368F2DEFA6B6}"/>
                </a:ext>
              </a:extLst>
            </p:cNvPr>
            <p:cNvSpPr/>
            <p:nvPr/>
          </p:nvSpPr>
          <p:spPr>
            <a:xfrm rot="19800000">
              <a:off x="5965675" y="3783381"/>
              <a:ext cx="185706" cy="293088"/>
            </a:xfrm>
            <a:custGeom>
              <a:avLst/>
              <a:gdLst>
                <a:gd name="csX0" fmla="*/ 0 w 632460"/>
                <a:gd name="csY0" fmla="*/ 316230 h 632460"/>
                <a:gd name="csX1" fmla="*/ 316230 w 632460"/>
                <a:gd name="csY1" fmla="*/ 0 h 632460"/>
                <a:gd name="csX2" fmla="*/ 632460 w 632460"/>
                <a:gd name="csY2" fmla="*/ 316230 h 632460"/>
                <a:gd name="csX3" fmla="*/ 316230 w 632460"/>
                <a:gd name="csY3" fmla="*/ 632460 h 632460"/>
                <a:gd name="csX4" fmla="*/ 0 w 632460"/>
                <a:gd name="csY4" fmla="*/ 316230 h 632460"/>
                <a:gd name="csX0" fmla="*/ 33 w 632493"/>
                <a:gd name="csY0" fmla="*/ 316230 h 998220"/>
                <a:gd name="csX1" fmla="*/ 316263 w 632493"/>
                <a:gd name="csY1" fmla="*/ 0 h 998220"/>
                <a:gd name="csX2" fmla="*/ 632493 w 632493"/>
                <a:gd name="csY2" fmla="*/ 316230 h 998220"/>
                <a:gd name="csX3" fmla="*/ 331503 w 632493"/>
                <a:gd name="csY3" fmla="*/ 998220 h 998220"/>
                <a:gd name="csX4" fmla="*/ 33 w 632493"/>
                <a:gd name="csY4" fmla="*/ 316230 h 998220"/>
                <a:gd name="csX0" fmla="*/ 33 w 632493"/>
                <a:gd name="csY0" fmla="*/ 316230 h 998220"/>
                <a:gd name="csX1" fmla="*/ 316263 w 632493"/>
                <a:gd name="csY1" fmla="*/ 0 h 998220"/>
                <a:gd name="csX2" fmla="*/ 632493 w 632493"/>
                <a:gd name="csY2" fmla="*/ 316230 h 998220"/>
                <a:gd name="csX3" fmla="*/ 331503 w 632493"/>
                <a:gd name="csY3" fmla="*/ 998220 h 998220"/>
                <a:gd name="csX4" fmla="*/ 33 w 632493"/>
                <a:gd name="csY4" fmla="*/ 316230 h 998220"/>
                <a:gd name="csX0" fmla="*/ 33 w 632493"/>
                <a:gd name="csY0" fmla="*/ 316230 h 998220"/>
                <a:gd name="csX1" fmla="*/ 316263 w 632493"/>
                <a:gd name="csY1" fmla="*/ 0 h 998220"/>
                <a:gd name="csX2" fmla="*/ 632493 w 632493"/>
                <a:gd name="csY2" fmla="*/ 316230 h 998220"/>
                <a:gd name="csX3" fmla="*/ 331503 w 632493"/>
                <a:gd name="csY3" fmla="*/ 998220 h 998220"/>
                <a:gd name="csX4" fmla="*/ 33 w 632493"/>
                <a:gd name="csY4" fmla="*/ 316230 h 99822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632493" h="998220">
                  <a:moveTo>
                    <a:pt x="33" y="316230"/>
                  </a:moveTo>
                  <a:cubicBezTo>
                    <a:pt x="-2507" y="149860"/>
                    <a:pt x="141614" y="0"/>
                    <a:pt x="316263" y="0"/>
                  </a:cubicBezTo>
                  <a:cubicBezTo>
                    <a:pt x="490912" y="0"/>
                    <a:pt x="632493" y="141581"/>
                    <a:pt x="632493" y="316230"/>
                  </a:cubicBezTo>
                  <a:cubicBezTo>
                    <a:pt x="632493" y="490879"/>
                    <a:pt x="490912" y="769620"/>
                    <a:pt x="331503" y="998220"/>
                  </a:cubicBezTo>
                  <a:cubicBezTo>
                    <a:pt x="202574" y="762000"/>
                    <a:pt x="2573" y="482600"/>
                    <a:pt x="33" y="31623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楕円 168">
              <a:extLst>
                <a:ext uri="{FF2B5EF4-FFF2-40B4-BE49-F238E27FC236}">
                  <a16:creationId xmlns:a16="http://schemas.microsoft.com/office/drawing/2014/main" id="{9E3F13B6-E5C6-5096-EDF1-72687B5FBFDD}"/>
                </a:ext>
              </a:extLst>
            </p:cNvPr>
            <p:cNvSpPr/>
            <p:nvPr/>
          </p:nvSpPr>
          <p:spPr>
            <a:xfrm rot="18000000">
              <a:off x="5832658" y="4070645"/>
              <a:ext cx="185706" cy="293088"/>
            </a:xfrm>
            <a:custGeom>
              <a:avLst/>
              <a:gdLst>
                <a:gd name="csX0" fmla="*/ 0 w 632460"/>
                <a:gd name="csY0" fmla="*/ 316230 h 632460"/>
                <a:gd name="csX1" fmla="*/ 316230 w 632460"/>
                <a:gd name="csY1" fmla="*/ 0 h 632460"/>
                <a:gd name="csX2" fmla="*/ 632460 w 632460"/>
                <a:gd name="csY2" fmla="*/ 316230 h 632460"/>
                <a:gd name="csX3" fmla="*/ 316230 w 632460"/>
                <a:gd name="csY3" fmla="*/ 632460 h 632460"/>
                <a:gd name="csX4" fmla="*/ 0 w 632460"/>
                <a:gd name="csY4" fmla="*/ 316230 h 632460"/>
                <a:gd name="csX0" fmla="*/ 33 w 632493"/>
                <a:gd name="csY0" fmla="*/ 316230 h 998220"/>
                <a:gd name="csX1" fmla="*/ 316263 w 632493"/>
                <a:gd name="csY1" fmla="*/ 0 h 998220"/>
                <a:gd name="csX2" fmla="*/ 632493 w 632493"/>
                <a:gd name="csY2" fmla="*/ 316230 h 998220"/>
                <a:gd name="csX3" fmla="*/ 331503 w 632493"/>
                <a:gd name="csY3" fmla="*/ 998220 h 998220"/>
                <a:gd name="csX4" fmla="*/ 33 w 632493"/>
                <a:gd name="csY4" fmla="*/ 316230 h 998220"/>
                <a:gd name="csX0" fmla="*/ 33 w 632493"/>
                <a:gd name="csY0" fmla="*/ 316230 h 998220"/>
                <a:gd name="csX1" fmla="*/ 316263 w 632493"/>
                <a:gd name="csY1" fmla="*/ 0 h 998220"/>
                <a:gd name="csX2" fmla="*/ 632493 w 632493"/>
                <a:gd name="csY2" fmla="*/ 316230 h 998220"/>
                <a:gd name="csX3" fmla="*/ 331503 w 632493"/>
                <a:gd name="csY3" fmla="*/ 998220 h 998220"/>
                <a:gd name="csX4" fmla="*/ 33 w 632493"/>
                <a:gd name="csY4" fmla="*/ 316230 h 998220"/>
                <a:gd name="csX0" fmla="*/ 33 w 632493"/>
                <a:gd name="csY0" fmla="*/ 316230 h 998220"/>
                <a:gd name="csX1" fmla="*/ 316263 w 632493"/>
                <a:gd name="csY1" fmla="*/ 0 h 998220"/>
                <a:gd name="csX2" fmla="*/ 632493 w 632493"/>
                <a:gd name="csY2" fmla="*/ 316230 h 998220"/>
                <a:gd name="csX3" fmla="*/ 331503 w 632493"/>
                <a:gd name="csY3" fmla="*/ 998220 h 998220"/>
                <a:gd name="csX4" fmla="*/ 33 w 632493"/>
                <a:gd name="csY4" fmla="*/ 316230 h 99822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632493" h="998220">
                  <a:moveTo>
                    <a:pt x="33" y="316230"/>
                  </a:moveTo>
                  <a:cubicBezTo>
                    <a:pt x="-2507" y="149860"/>
                    <a:pt x="141614" y="0"/>
                    <a:pt x="316263" y="0"/>
                  </a:cubicBezTo>
                  <a:cubicBezTo>
                    <a:pt x="490912" y="0"/>
                    <a:pt x="632493" y="141581"/>
                    <a:pt x="632493" y="316230"/>
                  </a:cubicBezTo>
                  <a:cubicBezTo>
                    <a:pt x="632493" y="490879"/>
                    <a:pt x="490912" y="769620"/>
                    <a:pt x="331503" y="998220"/>
                  </a:cubicBezTo>
                  <a:cubicBezTo>
                    <a:pt x="202574" y="762000"/>
                    <a:pt x="2573" y="482600"/>
                    <a:pt x="33" y="31623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楕円 168">
              <a:extLst>
                <a:ext uri="{FF2B5EF4-FFF2-40B4-BE49-F238E27FC236}">
                  <a16:creationId xmlns:a16="http://schemas.microsoft.com/office/drawing/2014/main" id="{7DDB87C9-B6CD-AAA5-790C-ED8FBB48555D}"/>
                </a:ext>
              </a:extLst>
            </p:cNvPr>
            <p:cNvSpPr/>
            <p:nvPr/>
          </p:nvSpPr>
          <p:spPr>
            <a:xfrm>
              <a:off x="6299118" y="3933726"/>
              <a:ext cx="185706" cy="293088"/>
            </a:xfrm>
            <a:custGeom>
              <a:avLst/>
              <a:gdLst>
                <a:gd name="csX0" fmla="*/ 0 w 632460"/>
                <a:gd name="csY0" fmla="*/ 316230 h 632460"/>
                <a:gd name="csX1" fmla="*/ 316230 w 632460"/>
                <a:gd name="csY1" fmla="*/ 0 h 632460"/>
                <a:gd name="csX2" fmla="*/ 632460 w 632460"/>
                <a:gd name="csY2" fmla="*/ 316230 h 632460"/>
                <a:gd name="csX3" fmla="*/ 316230 w 632460"/>
                <a:gd name="csY3" fmla="*/ 632460 h 632460"/>
                <a:gd name="csX4" fmla="*/ 0 w 632460"/>
                <a:gd name="csY4" fmla="*/ 316230 h 632460"/>
                <a:gd name="csX0" fmla="*/ 33 w 632493"/>
                <a:gd name="csY0" fmla="*/ 316230 h 998220"/>
                <a:gd name="csX1" fmla="*/ 316263 w 632493"/>
                <a:gd name="csY1" fmla="*/ 0 h 998220"/>
                <a:gd name="csX2" fmla="*/ 632493 w 632493"/>
                <a:gd name="csY2" fmla="*/ 316230 h 998220"/>
                <a:gd name="csX3" fmla="*/ 331503 w 632493"/>
                <a:gd name="csY3" fmla="*/ 998220 h 998220"/>
                <a:gd name="csX4" fmla="*/ 33 w 632493"/>
                <a:gd name="csY4" fmla="*/ 316230 h 998220"/>
                <a:gd name="csX0" fmla="*/ 33 w 632493"/>
                <a:gd name="csY0" fmla="*/ 316230 h 998220"/>
                <a:gd name="csX1" fmla="*/ 316263 w 632493"/>
                <a:gd name="csY1" fmla="*/ 0 h 998220"/>
                <a:gd name="csX2" fmla="*/ 632493 w 632493"/>
                <a:gd name="csY2" fmla="*/ 316230 h 998220"/>
                <a:gd name="csX3" fmla="*/ 331503 w 632493"/>
                <a:gd name="csY3" fmla="*/ 998220 h 998220"/>
                <a:gd name="csX4" fmla="*/ 33 w 632493"/>
                <a:gd name="csY4" fmla="*/ 316230 h 998220"/>
                <a:gd name="csX0" fmla="*/ 33 w 632493"/>
                <a:gd name="csY0" fmla="*/ 316230 h 998220"/>
                <a:gd name="csX1" fmla="*/ 316263 w 632493"/>
                <a:gd name="csY1" fmla="*/ 0 h 998220"/>
                <a:gd name="csX2" fmla="*/ 632493 w 632493"/>
                <a:gd name="csY2" fmla="*/ 316230 h 998220"/>
                <a:gd name="csX3" fmla="*/ 331503 w 632493"/>
                <a:gd name="csY3" fmla="*/ 998220 h 998220"/>
                <a:gd name="csX4" fmla="*/ 33 w 632493"/>
                <a:gd name="csY4" fmla="*/ 316230 h 99822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632493" h="998220">
                  <a:moveTo>
                    <a:pt x="33" y="316230"/>
                  </a:moveTo>
                  <a:cubicBezTo>
                    <a:pt x="-2507" y="149860"/>
                    <a:pt x="141614" y="0"/>
                    <a:pt x="316263" y="0"/>
                  </a:cubicBezTo>
                  <a:cubicBezTo>
                    <a:pt x="490912" y="0"/>
                    <a:pt x="632493" y="141581"/>
                    <a:pt x="632493" y="316230"/>
                  </a:cubicBezTo>
                  <a:cubicBezTo>
                    <a:pt x="632493" y="490879"/>
                    <a:pt x="490912" y="769620"/>
                    <a:pt x="331503" y="998220"/>
                  </a:cubicBezTo>
                  <a:cubicBezTo>
                    <a:pt x="202574" y="762000"/>
                    <a:pt x="2573" y="482600"/>
                    <a:pt x="33" y="31623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803736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四角形: 角を丸くする 11">
            <a:extLst>
              <a:ext uri="{FF2B5EF4-FFF2-40B4-BE49-F238E27FC236}">
                <a16:creationId xmlns:a16="http://schemas.microsoft.com/office/drawing/2014/main" id="{E4E2A0AF-1D44-C66C-6C90-A23617D6690E}"/>
              </a:ext>
            </a:extLst>
          </p:cNvPr>
          <p:cNvSpPr/>
          <p:nvPr/>
        </p:nvSpPr>
        <p:spPr>
          <a:xfrm rot="10800000">
            <a:off x="228601" y="2703044"/>
            <a:ext cx="6400800" cy="2007201"/>
          </a:xfrm>
          <a:prstGeom prst="roundRect">
            <a:avLst>
              <a:gd name="adj" fmla="val 6389"/>
            </a:avLst>
          </a:pr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80D2A4DE-7022-7431-CBFD-562C91255F78}"/>
              </a:ext>
            </a:extLst>
          </p:cNvPr>
          <p:cNvSpPr/>
          <p:nvPr/>
        </p:nvSpPr>
        <p:spPr>
          <a:xfrm>
            <a:off x="228601" y="5172075"/>
            <a:ext cx="6400800" cy="2007201"/>
          </a:xfrm>
          <a:prstGeom prst="roundRect">
            <a:avLst>
              <a:gd name="adj" fmla="val 6389"/>
            </a:avLst>
          </a:pr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BA6696-1605-5192-E568-A9BBCB42E9CD}"/>
              </a:ext>
            </a:extLst>
          </p:cNvPr>
          <p:cNvSpPr txBox="1"/>
          <p:nvPr/>
        </p:nvSpPr>
        <p:spPr>
          <a:xfrm>
            <a:off x="1490012" y="5574919"/>
            <a:ext cx="387798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清掃済</a:t>
            </a:r>
            <a:endParaRPr lang="en-US" altLang="ja-JP" sz="96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7A09A0E-DA0E-B46A-192E-FAB42AE16E1E}"/>
              </a:ext>
            </a:extLst>
          </p:cNvPr>
          <p:cNvSpPr txBox="1"/>
          <p:nvPr/>
        </p:nvSpPr>
        <p:spPr>
          <a:xfrm rot="10800000">
            <a:off x="1490012" y="2755461"/>
            <a:ext cx="387798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dirty="0">
                <a:solidFill>
                  <a:srgbClr val="0F111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清掃済</a:t>
            </a:r>
            <a:endParaRPr lang="en-US" altLang="ja-JP" sz="9600" b="1" dirty="0">
              <a:solidFill>
                <a:srgbClr val="0F111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982459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5429FFED-3722-6116-0C61-B5DFCBD59E47}"/>
              </a:ext>
            </a:extLst>
          </p:cNvPr>
          <p:cNvGrpSpPr/>
          <p:nvPr/>
        </p:nvGrpSpPr>
        <p:grpSpPr>
          <a:xfrm>
            <a:off x="1951674" y="5426837"/>
            <a:ext cx="2954655" cy="1805185"/>
            <a:chOff x="1951674" y="2893702"/>
            <a:chExt cx="2954655" cy="1805185"/>
          </a:xfrm>
        </p:grpSpPr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2F13DB8F-CC48-CA08-4948-5701E8CD5504}"/>
                </a:ext>
              </a:extLst>
            </p:cNvPr>
            <p:cNvSpPr txBox="1"/>
            <p:nvPr/>
          </p:nvSpPr>
          <p:spPr>
            <a:xfrm>
              <a:off x="1951674" y="2893702"/>
              <a:ext cx="2954655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72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清掃済</a:t>
              </a:r>
              <a:endParaRPr lang="en-US" altLang="ja-JP" sz="72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ACB49D57-2170-B160-3C97-1DA41523BF9E}"/>
                </a:ext>
              </a:extLst>
            </p:cNvPr>
            <p:cNvSpPr txBox="1"/>
            <p:nvPr/>
          </p:nvSpPr>
          <p:spPr>
            <a:xfrm>
              <a:off x="2240223" y="3929446"/>
              <a:ext cx="2377574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4400" dirty="0">
                  <a:solidFill>
                    <a:srgbClr val="0F111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Cleaned</a:t>
              </a:r>
              <a:endParaRPr lang="en-US" altLang="ja-JP" sz="4400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1B8EEBDB-C8DD-81EB-C397-3A3F14810970}"/>
              </a:ext>
            </a:extLst>
          </p:cNvPr>
          <p:cNvGrpSpPr/>
          <p:nvPr/>
        </p:nvGrpSpPr>
        <p:grpSpPr>
          <a:xfrm rot="10800000">
            <a:off x="1951673" y="2801695"/>
            <a:ext cx="2954655" cy="1805185"/>
            <a:chOff x="1951672" y="2893702"/>
            <a:chExt cx="2954655" cy="1805185"/>
          </a:xfrm>
        </p:grpSpPr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18014C96-5089-38E0-054B-8D981DF687F9}"/>
                </a:ext>
              </a:extLst>
            </p:cNvPr>
            <p:cNvSpPr txBox="1"/>
            <p:nvPr/>
          </p:nvSpPr>
          <p:spPr>
            <a:xfrm>
              <a:off x="1951672" y="2893702"/>
              <a:ext cx="2954655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72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清掃済</a:t>
              </a:r>
              <a:endParaRPr lang="en-US" altLang="ja-JP" sz="72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AEC2DE78-2181-BBD0-C085-4F9AF8FB4455}"/>
                </a:ext>
              </a:extLst>
            </p:cNvPr>
            <p:cNvSpPr txBox="1"/>
            <p:nvPr/>
          </p:nvSpPr>
          <p:spPr>
            <a:xfrm>
              <a:off x="2240202" y="3929446"/>
              <a:ext cx="2377574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4400" dirty="0">
                  <a:solidFill>
                    <a:srgbClr val="0F111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Cleaned</a:t>
              </a:r>
              <a:endParaRPr lang="en-US" altLang="ja-JP" sz="4400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567275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536</TotalTime>
  <Words>14</Words>
  <Application>Microsoft Office PowerPoint</Application>
  <PresentationFormat>A4 210 x 297 mm</PresentationFormat>
  <Paragraphs>14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std0191_清掃済</dc:title>
  <dc:subject>std0191_清掃済</dc:subject>
  <dc:creator>でじけろお</dc:creator>
  <cp:revision>1</cp:revision>
  <dcterms:created xsi:type="dcterms:W3CDTF">2018-05-20T00:31:01Z</dcterms:created>
  <dcterms:modified xsi:type="dcterms:W3CDTF">2026-01-30T06:30:04Z</dcterms:modified>
  <cp:version>1</cp:version>
</cp:coreProperties>
</file>